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51c0504c6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51c0504c6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4df2df81ad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4df2df81ad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df2df81ad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df2df81ad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292f93b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292f93b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0c21308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0c21308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1c0504c6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1c0504c6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1c0504c6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1c0504c6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1c0504c61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1c0504c61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1c0504c61_1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1c0504c61_1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4df2df81ad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4df2df81ad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Punch Card Reader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Caleb Harper, Dain Hamilton, Diren Gomez, and Andrew Ecoff</a:t>
            </a:r>
            <a:endParaRPr sz="185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Considerations and Limitations</a:t>
            </a:r>
            <a:endParaRPr/>
          </a:p>
        </p:txBody>
      </p:sp>
      <p:sp>
        <p:nvSpPr>
          <p:cNvPr id="172" name="Google Shape;172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circuit doesn’t utilize ADC’s which mean that the reader cannot be tuned to its </a:t>
            </a:r>
            <a:r>
              <a:rPr lang="en"/>
              <a:t>environment</a:t>
            </a:r>
            <a:r>
              <a:rPr lang="en"/>
              <a:t>. More luminous </a:t>
            </a:r>
            <a:r>
              <a:rPr lang="en"/>
              <a:t>environments</a:t>
            </a:r>
            <a:r>
              <a:rPr lang="en"/>
              <a:t> will behave differently to dim </a:t>
            </a:r>
            <a:r>
              <a:rPr lang="en"/>
              <a:t>environments</a:t>
            </a:r>
            <a:r>
              <a:rPr lang="en"/>
              <a:t>.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Circumnavigate peripheral limit via multiplexing and transistor logic / polling</a:t>
            </a:r>
            <a:endParaRPr/>
          </a:p>
          <a:p>
            <a:pPr indent="-298450" lvl="1" marL="914400" rtl="0" algn="l">
              <a:spcBef>
                <a:spcPts val="1200"/>
              </a:spcBef>
              <a:spcAft>
                <a:spcPts val="1200"/>
              </a:spcAft>
              <a:buSzPts val="1100"/>
              <a:buChar char="-"/>
            </a:pPr>
            <a:r>
              <a:rPr lang="en"/>
              <a:t>Further exploration, utilization of larger punch cards through this multiplexing system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on Punch Cards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0" y="1853850"/>
            <a:ext cx="6069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Used as an early method to program and input data to computers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Most commonly seen with early business oriented languages (COBOL, FORTRAN)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Keypunch machines (Ex. IBM 026) could </a:t>
            </a:r>
            <a:r>
              <a:rPr lang="en" sz="1200"/>
              <a:t>quickly</a:t>
            </a:r>
            <a:r>
              <a:rPr lang="en" sz="1200"/>
              <a:t> encode many punch cards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Often included unused data columns for identification (early commenting of sorts)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●"/>
            </a:pPr>
            <a:r>
              <a:rPr lang="en" sz="1200"/>
              <a:t>H. Hollerith (c. 1880) first pioneered </a:t>
            </a:r>
            <a:r>
              <a:rPr lang="en" sz="1200"/>
              <a:t>punch cards which could be read by machines</a:t>
            </a:r>
            <a:endParaRPr sz="1200"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0025" y="600200"/>
            <a:ext cx="3180475" cy="142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69075"/>
            <a:ext cx="3285750" cy="147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9900" y="2177450"/>
            <a:ext cx="2109182" cy="281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 / Design Changes</a:t>
            </a:r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5632317" y="1801900"/>
            <a:ext cx="3305700" cy="669000"/>
          </a:xfrm>
          <a:prstGeom prst="chevron">
            <a:avLst>
              <a:gd fmla="val 50000" name="adj"/>
            </a:avLst>
          </a:prstGeom>
          <a:solidFill>
            <a:srgbClr val="D837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3D Print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0" y="1802114"/>
            <a:ext cx="3546900" cy="669000"/>
          </a:xfrm>
          <a:prstGeom prst="homePlate">
            <a:avLst>
              <a:gd fmla="val 50000" name="adj"/>
            </a:avLst>
          </a:prstGeom>
          <a:solidFill>
            <a:srgbClr val="801F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Paper Grid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2944204" y="1801900"/>
            <a:ext cx="3305700" cy="669000"/>
          </a:xfrm>
          <a:prstGeom prst="chevron">
            <a:avLst>
              <a:gd fmla="val 50000" name="adj"/>
            </a:avLst>
          </a:prstGeom>
          <a:solidFill>
            <a:srgbClr val="B02B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Smaller Paper Grid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5632317" y="3091275"/>
            <a:ext cx="3305700" cy="669000"/>
          </a:xfrm>
          <a:prstGeom prst="chevron">
            <a:avLst>
              <a:gd fmla="val 50000" name="adj"/>
            </a:avLst>
          </a:prstGeom>
          <a:solidFill>
            <a:srgbClr val="1A99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Photoresistors with 3.3v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5"/>
          <p:cNvSpPr/>
          <p:nvPr/>
        </p:nvSpPr>
        <p:spPr>
          <a:xfrm>
            <a:off x="0" y="3091489"/>
            <a:ext cx="3546900" cy="669000"/>
          </a:xfrm>
          <a:prstGeom prst="homePlate">
            <a:avLst>
              <a:gd fmla="val 50000" name="adj"/>
            </a:avLst>
          </a:prstGeom>
          <a:solidFill>
            <a:srgbClr val="2244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Pogo pins / Wire brushes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2944204" y="3091275"/>
            <a:ext cx="3305700" cy="669000"/>
          </a:xfrm>
          <a:prstGeom prst="chevron">
            <a:avLst>
              <a:gd fmla="val 50000" name="adj"/>
            </a:avLst>
          </a:prstGeom>
          <a:solidFill>
            <a:srgbClr val="256F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Photoresistors with 5v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Circuitry: PIC24FJ64GA002</a:t>
            </a:r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3794100" y="4564800"/>
            <a:ext cx="519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Schematic: Diren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8839204" cy="2244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Circuitry: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DOGS104-A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ADA: 161</a:t>
            </a:r>
            <a:endParaRPr/>
          </a:p>
        </p:txBody>
      </p:sp>
      <p:sp>
        <p:nvSpPr>
          <p:cNvPr id="120" name="Google Shape;120;p17"/>
          <p:cNvSpPr txBox="1"/>
          <p:nvPr/>
        </p:nvSpPr>
        <p:spPr>
          <a:xfrm>
            <a:off x="3794100" y="4451200"/>
            <a:ext cx="5197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Wiring: Andrew, Dain</a:t>
            </a:r>
            <a:b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Schematic: Diren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063" y="2507375"/>
            <a:ext cx="4953875" cy="252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8075" y="1005354"/>
            <a:ext cx="6031724" cy="150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Library Support</a:t>
            </a:r>
            <a:endParaRPr/>
          </a:p>
        </p:txBody>
      </p:sp>
      <p:sp>
        <p:nvSpPr>
          <p:cNvPr id="128" name="Google Shape;128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ourier New"/>
              <a:buChar char="●"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har 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read_char(void)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Reads the bits of a character from the photoresistors and returns that character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ourier New"/>
              <a:buChar char="●"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oid read_and_print(void)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Reads a character and prints it out to the LCD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ourier New"/>
              <a:buChar char="●"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void increment_cursor_pos(void)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Moves the LCD cursor to the next position (right)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ourier New"/>
              <a:buChar char="●"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void decrement_cursor_pos(void)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Moves the LCD cursor to the previous position (left)</a:t>
            </a:r>
            <a:endParaRPr sz="1200"/>
          </a:p>
          <a:p>
            <a:pPr indent="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29" name="Google Shape;129;p18"/>
          <p:cNvSpPr txBox="1"/>
          <p:nvPr/>
        </p:nvSpPr>
        <p:spPr>
          <a:xfrm>
            <a:off x="3794100" y="4564800"/>
            <a:ext cx="519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Library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: Caleb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9"/>
          <p:cNvGrpSpPr/>
          <p:nvPr/>
        </p:nvGrpSpPr>
        <p:grpSpPr>
          <a:xfrm>
            <a:off x="5632317" y="1801900"/>
            <a:ext cx="3305700" cy="3213950"/>
            <a:chOff x="5632317" y="1189775"/>
            <a:chExt cx="3305700" cy="3213950"/>
          </a:xfrm>
        </p:grpSpPr>
        <p:sp>
          <p:nvSpPr>
            <p:cNvPr id="135" name="Google Shape;135;p19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D837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Return struct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" name="Google Shape;136;p19"/>
            <p:cNvSpPr txBox="1"/>
            <p:nvPr/>
          </p:nvSpPr>
          <p:spPr>
            <a:xfrm>
              <a:off x="6167075" y="2057125"/>
              <a:ext cx="2236200" cy="234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Return the character from the union type, which is created from the individual bits with minimal effort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7" name="Google Shape;137;p19"/>
          <p:cNvGrpSpPr/>
          <p:nvPr/>
        </p:nvGrpSpPr>
        <p:grpSpPr>
          <a:xfrm>
            <a:off x="0" y="1802114"/>
            <a:ext cx="3546900" cy="3482836"/>
            <a:chOff x="0" y="1189989"/>
            <a:chExt cx="3546900" cy="3482836"/>
          </a:xfrm>
        </p:grpSpPr>
        <p:sp>
          <p:nvSpPr>
            <p:cNvPr id="138" name="Google Shape;138;p19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801F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Struct Creation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" name="Google Shape;139;p19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Utilize a C union type to alias 8 individually addressable bits to a single character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0" name="Google Shape;140;p19"/>
          <p:cNvGrpSpPr/>
          <p:nvPr/>
        </p:nvGrpSpPr>
        <p:grpSpPr>
          <a:xfrm>
            <a:off x="2944204" y="1801900"/>
            <a:ext cx="3305700" cy="3213950"/>
            <a:chOff x="2944204" y="1189775"/>
            <a:chExt cx="3305700" cy="3213950"/>
          </a:xfrm>
        </p:grpSpPr>
        <p:sp>
          <p:nvSpPr>
            <p:cNvPr id="141" name="Google Shape;141;p19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B02B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Assign Values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2" name="Google Shape;142;p19"/>
            <p:cNvSpPr txBox="1"/>
            <p:nvPr/>
          </p:nvSpPr>
          <p:spPr>
            <a:xfrm>
              <a:off x="3478950" y="2057125"/>
              <a:ext cx="2236200" cy="234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Read the photoresistor values to assign each bit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3" name="Google Shape;14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read_char() flow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20"/>
          <p:cNvGrpSpPr/>
          <p:nvPr/>
        </p:nvGrpSpPr>
        <p:grpSpPr>
          <a:xfrm>
            <a:off x="5632317" y="1801900"/>
            <a:ext cx="3305700" cy="3213950"/>
            <a:chOff x="5632317" y="1189775"/>
            <a:chExt cx="3305700" cy="3213950"/>
          </a:xfrm>
        </p:grpSpPr>
        <p:sp>
          <p:nvSpPr>
            <p:cNvPr id="149" name="Google Shape;149;p20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Print and Return Idle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" name="Google Shape;150;p20"/>
            <p:cNvSpPr txBox="1"/>
            <p:nvPr/>
          </p:nvSpPr>
          <p:spPr>
            <a:xfrm>
              <a:off x="6167075" y="2057125"/>
              <a:ext cx="2236200" cy="234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Prints the correct value to the LCD and then returns to waiting for the button to be pressed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1" name="Google Shape;151;p20"/>
          <p:cNvGrpSpPr/>
          <p:nvPr/>
        </p:nvGrpSpPr>
        <p:grpSpPr>
          <a:xfrm>
            <a:off x="0" y="1802114"/>
            <a:ext cx="3546900" cy="3482836"/>
            <a:chOff x="0" y="1189989"/>
            <a:chExt cx="3546900" cy="3482836"/>
          </a:xfrm>
        </p:grpSpPr>
        <p:sp>
          <p:nvSpPr>
            <p:cNvPr id="152" name="Google Shape;152;p20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2244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Wait for Button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" name="Google Shape;153;p20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Continuously polls the button to see </a:t>
              </a:r>
              <a:r>
                <a:rPr lang="en" sz="12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whether it should delete the previous character or proceed to read the next character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4" name="Google Shape;154;p20"/>
          <p:cNvGrpSpPr/>
          <p:nvPr/>
        </p:nvGrpSpPr>
        <p:grpSpPr>
          <a:xfrm>
            <a:off x="2944204" y="1801900"/>
            <a:ext cx="3305700" cy="3213950"/>
            <a:chOff x="2944204" y="1189775"/>
            <a:chExt cx="3305700" cy="3213950"/>
          </a:xfrm>
        </p:grpSpPr>
        <p:sp>
          <p:nvSpPr>
            <p:cNvPr id="155" name="Google Shape;155;p20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256F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Read Character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6" name="Google Shape;156;p20"/>
            <p:cNvSpPr txBox="1"/>
            <p:nvPr/>
          </p:nvSpPr>
          <p:spPr>
            <a:xfrm>
              <a:off x="3478950" y="2057125"/>
              <a:ext cx="2236200" cy="234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Record binary values from each of the photoresistor voltage dividers</a:t>
              </a:r>
              <a:endParaRPr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Store and package them through aforementioned </a:t>
              </a:r>
              <a:r>
                <a:rPr lang="en" sz="12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process</a:t>
              </a:r>
              <a:endParaRPr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57" name="Google Shape;15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Operation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727650" y="11856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Product</a:t>
            </a:r>
            <a:endParaRPr/>
          </a:p>
        </p:txBody>
      </p: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226" y="1840813"/>
            <a:ext cx="2710651" cy="1833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837" y="3674400"/>
            <a:ext cx="2471425" cy="144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1"/>
          <p:cNvPicPr preferRelativeResize="0"/>
          <p:nvPr/>
        </p:nvPicPr>
        <p:blipFill rotWithShape="1">
          <a:blip r:embed="rId5">
            <a:alphaModFix/>
          </a:blip>
          <a:srcRect b="28159" l="22247" r="11342" t="34627"/>
          <a:stretch/>
        </p:blipFill>
        <p:spPr>
          <a:xfrm>
            <a:off x="3831175" y="852075"/>
            <a:ext cx="3727021" cy="371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 txBox="1"/>
          <p:nvPr/>
        </p:nvSpPr>
        <p:spPr>
          <a:xfrm>
            <a:off x="3794100" y="4564800"/>
            <a:ext cx="5197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Housing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: Andrew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Hardware Prototyping: Dain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